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5143500" type="screen16x9"/>
  <p:notesSz cx="6858000" cy="9144000"/>
  <p:embeddedFontLs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91e40aa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a91e40aa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a91e40aa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a91e40aa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a91e40aa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a91e40aa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91e40aa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a91e40aa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a91e40a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a91e40a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a91e40aa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a91e40aa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91e40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a91e40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a91e40aa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a91e40aa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91e40a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91e40aa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a91e40aa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a91e40aa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622a6c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622a6c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a91e40aa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a91e40aa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a91e40aa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a91e40aa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a91e40aa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a91e40aa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a91e40aa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a91e40aa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a91e40aa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a91e40aa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a91e40a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a91e40a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a91e40aa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a91e40aa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a91e40aa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a91e40aa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a91e40aa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a91e40aa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a91e40aa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a91e40aa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622a6c4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a622a6c4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a91e40aa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a91e40aa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a91e40aa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a91e40aa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91e40aa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91e40aa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91e40a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91e40a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a91e40aa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a91e40aa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91e40aa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91e40aa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91e40aa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91e40aa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a91e40aa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a91e40aa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1.4555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System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Assembly DSI-10 2019 Capstone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Kelvin Kong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500" y="1019100"/>
            <a:ext cx="4950999" cy="38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300" y="1079250"/>
            <a:ext cx="5863400" cy="38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50" y="1029125"/>
            <a:ext cx="5221674" cy="40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800" y="968950"/>
            <a:ext cx="5612725" cy="38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1307850"/>
            <a:ext cx="4351999" cy="36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025" y="1307850"/>
            <a:ext cx="4570574" cy="36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616854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550" y="1549488"/>
            <a:ext cx="4326451" cy="33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250" y="1307850"/>
            <a:ext cx="5035126" cy="37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25" y="1570525"/>
            <a:ext cx="4412376" cy="30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Average predictions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75" y="1012125"/>
            <a:ext cx="2785300" cy="400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200" y="1012125"/>
            <a:ext cx="3079164" cy="40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025" y="1223425"/>
            <a:ext cx="5216449" cy="35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825" y="1149450"/>
            <a:ext cx="4940975" cy="372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an onslaught of photos on the web today: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350 Million photos uploaded daily on FB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1.2 billion photos uploaded to Google Photos daily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 challenge to search across all these photos because most photos are not tagged with keywords.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Without specific keywords being associated to the photos, the photos are not searchable.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75" y="1105425"/>
            <a:ext cx="5653126" cy="39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1297500" y="173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949" y="731925"/>
            <a:ext cx="5697751" cy="44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1297500" y="173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500" y="928875"/>
            <a:ext cx="4991100" cy="39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1052550" y="203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050" y="708375"/>
            <a:ext cx="4901635" cy="35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87" y="4407050"/>
            <a:ext cx="75879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1052550" y="203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25" y="668175"/>
            <a:ext cx="4944404" cy="37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50" y="4509300"/>
            <a:ext cx="7124100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/>
          </p:nvPr>
        </p:nvSpPr>
        <p:spPr>
          <a:xfrm>
            <a:off x="1052550" y="203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88" y="768425"/>
            <a:ext cx="7988619" cy="37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500" y="4572000"/>
            <a:ext cx="6158600" cy="4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1052550" y="133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650" y="718325"/>
            <a:ext cx="4890826" cy="367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26" y="4533125"/>
            <a:ext cx="6110349" cy="3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1052550" y="133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000" y="805050"/>
            <a:ext cx="4850749" cy="3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500" y="4480825"/>
            <a:ext cx="7317199" cy="4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1052550" y="133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875" y="579713"/>
            <a:ext cx="5187727" cy="38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213" y="4515625"/>
            <a:ext cx="7117574" cy="4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1052550" y="133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975" y="658175"/>
            <a:ext cx="4419624" cy="37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713" y="4526250"/>
            <a:ext cx="5874575" cy="3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Problem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model that could automatically describe any image that is given to 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model is to: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Take in an image of any size and dimension as input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a human readable sentence that describes what is in the image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Improvements</a:t>
            </a: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model is able to train and works well on images that contains: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Planes, cats, giraffes, laptops, tennis, surfing, skiing, buses, trains, pizza, food, toilet, kitchen, Clocks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Room for improvements: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Gender neutral or provide more examples of different gender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Improve the training captions to be more comprehensive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Architecture Improvements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Beam Search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Experimenting with adding more layers after CNN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Try different CNN model architectures (Resnet-50 used here)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Attention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3408750" y="225325"/>
            <a:ext cx="24366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100" y="984613"/>
            <a:ext cx="5696211" cy="31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575" y="4221028"/>
            <a:ext cx="5238451" cy="4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the Training Data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51809"/>
          <a:stretch/>
        </p:blipFill>
        <p:spPr>
          <a:xfrm>
            <a:off x="77675" y="1617275"/>
            <a:ext cx="3431900" cy="2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b="51811"/>
          <a:stretch/>
        </p:blipFill>
        <p:spPr>
          <a:xfrm>
            <a:off x="3122725" y="1134950"/>
            <a:ext cx="3388450" cy="2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5">
            <a:alphaModFix/>
          </a:blip>
          <a:srcRect b="52040"/>
          <a:stretch/>
        </p:blipFill>
        <p:spPr>
          <a:xfrm>
            <a:off x="6122475" y="1803306"/>
            <a:ext cx="2802150" cy="22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2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Images. Augmentation: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Resized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Randomly cropped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Randomly Flipped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Normalized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Captions: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&lt;Start&gt; and &lt;End&gt; tokens added to captions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Words below threshold count are converted to &lt;Unknown&gt; token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Captions must have the same length per batch. The sampler is programmed to only obtain sentences with the same length when sampling every batch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Goes into the usual NLP pipeline. Tokenized, Vectorized, Word Embeddings.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367700" y="1472576"/>
            <a:ext cx="41526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end to end Neural Network model which consist of: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CNN encoder which translates the image into a fixed length vector representation that is passed in as the initial step for the RNN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RNN ‘decoder’ which generates the target sentence, one word at a time. LSTM is used in this model.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Ref: </a:t>
            </a:r>
            <a:r>
              <a:rPr lang="en" u="sng">
                <a:solidFill>
                  <a:schemeClr val="hlink"/>
                </a:solidFill>
                <a:hlinkClick r:id="rId3"/>
              </a:rPr>
              <a:t>A Neural Image Caption Generator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77575"/>
            <a:ext cx="4197026" cy="31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224900" cy="3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is performed on: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Tesla P100 GPUs, 16GB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 Epochs for about ~6 hours due to large dataset (19GB) and RNNs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Evaluation: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to evaluate the performance of a sentence generation model is still an ongoing research as of now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best evaluation metric so far is BLEU, originally developed for machine translation tasks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has some major drawbacks, especially when applied to tasks that it was never intended to evaluate.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Score</a:t>
            </a:r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1415750" y="913875"/>
            <a:ext cx="7186800" cy="21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BLEU score is a string-matching algorithm that provides basic quality metrics for Machine Translation researchers and developers. Downsides includes: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Only measures direct word-to-word similarity and the extent to which word clusters in two sentences are identical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is no consideration of paraphrases or synonyms 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"wander" doesn't get partial credit for "stroll," nor does "sofa" for "couch."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N-grams parameter can be set while evaluating BLEU score. Typically 1-4 grams are considered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4983000" y="3354150"/>
            <a:ext cx="22158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Score: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'BLEU-1 Score: 0.38'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'BLEU-2 Score: 0.31'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'BLEU-3 Score: 0.26'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'BLEU-4 Score: 0.20'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1002625" y="3183750"/>
            <a:ext cx="3769800" cy="17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Actual: "A large airplane is taking off from the runway."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Generated:  "A large airplane is flying through the air on a sunny day ."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 on Val Set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264" y="1106900"/>
            <a:ext cx="5508526" cy="38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Office PowerPoint</Application>
  <PresentationFormat>On-screen Show (16:9)</PresentationFormat>
  <Paragraphs>90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Montserrat</vt:lpstr>
      <vt:lpstr>Lato</vt:lpstr>
      <vt:lpstr>Arial</vt:lpstr>
      <vt:lpstr>Focus</vt:lpstr>
      <vt:lpstr>Image Captioning System</vt:lpstr>
      <vt:lpstr>Problem Statement</vt:lpstr>
      <vt:lpstr>Data Science Problem</vt:lpstr>
      <vt:lpstr>Visualizing the Training Data</vt:lpstr>
      <vt:lpstr>Preprocessing</vt:lpstr>
      <vt:lpstr>Modelling</vt:lpstr>
      <vt:lpstr>Training and Evaluation</vt:lpstr>
      <vt:lpstr>BLEU Score</vt:lpstr>
      <vt:lpstr>Inference - Good predictions on Val Set</vt:lpstr>
      <vt:lpstr>Inference - Good predictions</vt:lpstr>
      <vt:lpstr>Inference - Good predictions</vt:lpstr>
      <vt:lpstr>Inference - Good predictions</vt:lpstr>
      <vt:lpstr>Inference - Good predictions</vt:lpstr>
      <vt:lpstr>Inference - Good predictions</vt:lpstr>
      <vt:lpstr>Inference - Good predictions</vt:lpstr>
      <vt:lpstr>Inference - Good Predictions</vt:lpstr>
      <vt:lpstr>Inference - Average predictions</vt:lpstr>
      <vt:lpstr>Predictions Not Related to image</vt:lpstr>
      <vt:lpstr>Predictions Not Related to image</vt:lpstr>
      <vt:lpstr>Predictions Not Related to image</vt:lpstr>
      <vt:lpstr>Predictions Not Related to image</vt:lpstr>
      <vt:lpstr>Predictions Not Related to image</vt:lpstr>
      <vt:lpstr>Test Images</vt:lpstr>
      <vt:lpstr>Test Images</vt:lpstr>
      <vt:lpstr>Test Images</vt:lpstr>
      <vt:lpstr>Test Images</vt:lpstr>
      <vt:lpstr>Test Images</vt:lpstr>
      <vt:lpstr>Test Images</vt:lpstr>
      <vt:lpstr>Test Images</vt:lpstr>
      <vt:lpstr>Conclusion &amp;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Captioning System</dc:title>
  <cp:lastModifiedBy>User</cp:lastModifiedBy>
  <cp:revision>1</cp:revision>
  <dcterms:modified xsi:type="dcterms:W3CDTF">2019-12-04T16:55:54Z</dcterms:modified>
</cp:coreProperties>
</file>